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10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50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341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4854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907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0693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899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263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53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02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46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26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391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808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19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681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48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E83B4C6-294C-4DEA-B1A0-4DE1A9E4DCED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1E8E3BA-E847-494C-94BB-F4E6EF5EF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6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Webcams – Graphics Assignment 05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Akarsh Kumar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384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Main Filter (hardest to make): </a:t>
            </a:r>
          </a:p>
          <a:p>
            <a:pPr lvl="1"/>
            <a:r>
              <a:rPr lang="en-US" dirty="0" smtClean="0"/>
              <a:t>Transform square to oval</a:t>
            </a:r>
          </a:p>
          <a:p>
            <a:pPr lvl="1"/>
            <a:r>
              <a:rPr lang="en-US" dirty="0" smtClean="0"/>
              <a:t>Transfer each side of square to a given quadrant in oval</a:t>
            </a:r>
          </a:p>
          <a:p>
            <a:pPr lvl="1"/>
            <a:r>
              <a:rPr lang="en-US" dirty="0" smtClean="0"/>
              <a:t>Scale the square’s parameter to the oval parameter by using angle scaling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062" y="4079145"/>
            <a:ext cx="5429250" cy="256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188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Invert Colors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347" y="2867025"/>
            <a:ext cx="7844680" cy="369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94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Scale to triangle, based on y values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174" y="3071490"/>
            <a:ext cx="6677025" cy="321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950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Dimmer image, color every prime pixel up to every 7 black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614" y="2838450"/>
            <a:ext cx="8090954" cy="38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60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Hyperbolic stretch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524" y="3110639"/>
            <a:ext cx="6410325" cy="307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549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Rotate and change color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74" y="2913775"/>
            <a:ext cx="7429499" cy="357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5962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20</TotalTime>
  <Words>81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Droplet</vt:lpstr>
      <vt:lpstr>Webcams – Graphics Assignment 05</vt:lpstr>
      <vt:lpstr>Filter 1</vt:lpstr>
      <vt:lpstr>Filter 2</vt:lpstr>
      <vt:lpstr>Filter 3</vt:lpstr>
      <vt:lpstr>Filter 4</vt:lpstr>
      <vt:lpstr>Filter 5</vt:lpstr>
      <vt:lpstr>Filter 6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Webcams – Graphics Assignment 05</dc:title>
  <dc:creator>Akarsh Kumar</dc:creator>
  <cp:lastModifiedBy>Akarsh Kumar</cp:lastModifiedBy>
  <cp:revision>2</cp:revision>
  <dcterms:created xsi:type="dcterms:W3CDTF">2018-04-13T04:18:45Z</dcterms:created>
  <dcterms:modified xsi:type="dcterms:W3CDTF">2018-04-13T04:39:30Z</dcterms:modified>
</cp:coreProperties>
</file>

<file path=docProps/thumbnail.jpeg>
</file>